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3D5FE-C4AC-4123-94C1-7CA59D08181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046B-5884-4828-B2FC-0B906BD2A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4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3D5FE-C4AC-4123-94C1-7CA59D08181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1046B-5884-4828-B2FC-0B906BD2A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4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9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7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1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Sorting Algorithms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4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9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5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6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3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4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98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5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4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Sorting Algorithms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07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81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21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8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6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5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5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1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68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11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4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Sorting Algorithms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8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48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1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6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5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8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14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Sorting Algorithms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1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Sort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6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4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5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2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Bubble Sort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Sorting Algorithms</vt:lpstr>
      <vt:lpstr>PowerPoint Presentation</vt:lpstr>
      <vt:lpstr>Sorting Algorithms </vt:lpstr>
      <vt:lpstr>Sorting Algorithms </vt:lpstr>
      <vt:lpstr>Sorting Algorithms </vt:lpstr>
      <vt:lpstr>PowerPoint Presentation</vt:lpstr>
      <vt:lpstr>Bubble Sort</vt:lpstr>
      <vt:lpstr>Bubble Sort</vt:lpstr>
      <vt:lpstr>Bubble Sort</vt:lpstr>
      <vt:lpstr>Bubble Sort</vt:lpstr>
      <vt:lpstr>Bubble Sort</vt:lpstr>
      <vt:lpstr>Bubble Sort</vt:lpstr>
      <vt:lpstr>PowerPoint Presentation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2024-11-14T05:11:52Z</dcterms:created>
  <dcterms:modified xsi:type="dcterms:W3CDTF">2024-11-14T05:11:52Z</dcterms:modified>
</cp:coreProperties>
</file>